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  <p:sldMasterId id="2147483688" r:id="rId3"/>
  </p:sldMasterIdLst>
  <p:sldIdLst>
    <p:sldId id="256" r:id="rId4"/>
    <p:sldId id="257" r:id="rId5"/>
    <p:sldId id="285" r:id="rId6"/>
    <p:sldId id="286" r:id="rId7"/>
    <p:sldId id="291" r:id="rId8"/>
    <p:sldId id="292" r:id="rId9"/>
    <p:sldId id="278" r:id="rId10"/>
    <p:sldId id="284" r:id="rId11"/>
    <p:sldId id="294" r:id="rId12"/>
    <p:sldId id="293" r:id="rId13"/>
    <p:sldId id="295" r:id="rId14"/>
    <p:sldId id="283" r:id="rId15"/>
    <p:sldId id="287" r:id="rId16"/>
    <p:sldId id="288" r:id="rId17"/>
    <p:sldId id="267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>
        <p:scale>
          <a:sx n="60" d="100"/>
          <a:sy n="60" d="100"/>
        </p:scale>
        <p:origin x="-1026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524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9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634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59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848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554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26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4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3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97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436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31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76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995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141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289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084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09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10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78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95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8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696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09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766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4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12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37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642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34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208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68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8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23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6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1/16/2020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natuurkunde.nl/vraagbaak/68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FD8CFC6-5AAC-4EE1-85AC-FA0790411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5845" y="1857684"/>
            <a:ext cx="6815669" cy="1515533"/>
          </a:xfrm>
        </p:spPr>
        <p:txBody>
          <a:bodyPr/>
          <a:lstStyle/>
          <a:p>
            <a:r>
              <a:rPr lang="en-ZA" dirty="0" smtClean="0"/>
              <a:t>Je </a:t>
            </a:r>
            <a:r>
              <a:rPr lang="en-ZA" dirty="0" err="1" smtClean="0"/>
              <a:t>ademt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91B70E34-27D9-47B3-B325-D37B874529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err="1"/>
              <a:t>Hoofdstuk</a:t>
            </a:r>
            <a:r>
              <a:rPr lang="en-ZA" dirty="0"/>
              <a:t> </a:t>
            </a:r>
            <a:r>
              <a:rPr lang="en-ZA" dirty="0" smtClean="0"/>
              <a:t>9; Je </a:t>
            </a:r>
            <a:r>
              <a:rPr lang="en-ZA" dirty="0" err="1" smtClean="0"/>
              <a:t>lichaam</a:t>
            </a:r>
            <a:r>
              <a:rPr lang="en-ZA" dirty="0" smtClean="0"/>
              <a:t> </a:t>
            </a:r>
            <a:r>
              <a:rPr lang="en-ZA" dirty="0" err="1" smtClean="0"/>
              <a:t>werkt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26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Onderdruk &amp; bovendruk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Fietsband </a:t>
            </a:r>
          </a:p>
          <a:p>
            <a:r>
              <a:rPr lang="nl-NL" dirty="0" smtClean="0"/>
              <a:t>Bovendruk (hoge luchtdruk) </a:t>
            </a:r>
          </a:p>
          <a:p>
            <a:r>
              <a:rPr lang="nl-NL" dirty="0" smtClean="0"/>
              <a:t>Onderdruk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Testje 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13" y="4303987"/>
            <a:ext cx="2892570" cy="157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3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Longen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Uitademen = bovendruk</a:t>
            </a:r>
          </a:p>
          <a:p>
            <a:endParaRPr lang="nl-NL" dirty="0"/>
          </a:p>
          <a:p>
            <a:r>
              <a:rPr lang="nl-NL" dirty="0" smtClean="0"/>
              <a:t>Inademen = onderdruk </a:t>
            </a:r>
            <a:endParaRPr lang="nl-NL" dirty="0"/>
          </a:p>
        </p:txBody>
      </p:sp>
      <p:pic>
        <p:nvPicPr>
          <p:cNvPr id="9220" name="Picture 4" descr="Afbeeldingsresultaat voor luchtweg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t="44331"/>
          <a:stretch/>
        </p:blipFill>
        <p:spPr bwMode="auto">
          <a:xfrm>
            <a:off x="7722201" y="2671625"/>
            <a:ext cx="5173991" cy="33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E8366D-EDE5-499A-84DA-CFBD4085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Moeilijk</a:t>
            </a:r>
            <a:r>
              <a:rPr lang="en-ZA" dirty="0" smtClean="0"/>
              <a:t>, </a:t>
            </a:r>
            <a:r>
              <a:rPr lang="en-ZA" dirty="0" err="1" smtClean="0"/>
              <a:t>moeilijk</a:t>
            </a:r>
            <a:r>
              <a:rPr lang="en-ZA" dirty="0" smtClean="0"/>
              <a:t> </a:t>
            </a:r>
            <a:r>
              <a:rPr lang="en-ZA" dirty="0" smtClean="0"/>
              <a:t>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D2D710-971F-4181-92B0-522E84980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Pleura </a:t>
            </a:r>
          </a:p>
          <a:p>
            <a:endParaRPr lang="nl-NL" dirty="0"/>
          </a:p>
          <a:p>
            <a:r>
              <a:rPr lang="nl-NL" dirty="0" smtClean="0"/>
              <a:t>2 vliezen </a:t>
            </a:r>
            <a:endParaRPr lang="nl-NL" dirty="0"/>
          </a:p>
          <a:p>
            <a:endParaRPr lang="nl-NL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2" r="31736"/>
          <a:stretch/>
        </p:blipFill>
        <p:spPr bwMode="auto">
          <a:xfrm>
            <a:off x="9034819" y="872912"/>
            <a:ext cx="1610436" cy="511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1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E8366D-EDE5-499A-84DA-CFBD4085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Moeilijk</a:t>
            </a:r>
            <a:r>
              <a:rPr lang="en-ZA" dirty="0" smtClean="0"/>
              <a:t>, </a:t>
            </a:r>
            <a:r>
              <a:rPr lang="en-ZA" dirty="0" err="1" smtClean="0"/>
              <a:t>moeilijk</a:t>
            </a:r>
            <a:r>
              <a:rPr lang="en-ZA" dirty="0" smtClean="0"/>
              <a:t> </a:t>
            </a:r>
            <a:r>
              <a:rPr lang="en-ZA" dirty="0" smtClean="0"/>
              <a:t>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D2D710-971F-4181-92B0-522E84980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Pleura </a:t>
            </a:r>
          </a:p>
          <a:p>
            <a:endParaRPr lang="nl-NL" dirty="0"/>
          </a:p>
          <a:p>
            <a:r>
              <a:rPr lang="nl-NL" dirty="0" smtClean="0"/>
              <a:t>2 vliezen </a:t>
            </a:r>
            <a:endParaRPr lang="nl-NL" dirty="0"/>
          </a:p>
          <a:p>
            <a:endParaRPr lang="nl-NL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995487"/>
            <a:ext cx="5448300" cy="409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5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Moeilijk, moeilijk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Van elkaar afhalen</a:t>
            </a:r>
          </a:p>
          <a:p>
            <a:endParaRPr lang="nl-NL" dirty="0"/>
          </a:p>
          <a:p>
            <a:r>
              <a:rPr lang="nl-NL" dirty="0" smtClean="0"/>
              <a:t>Lucht moet ook ergens vandaan komen </a:t>
            </a:r>
          </a:p>
          <a:p>
            <a:endParaRPr lang="nl-NL" dirty="0"/>
          </a:p>
          <a:p>
            <a:r>
              <a:rPr lang="nl-NL" dirty="0" smtClean="0"/>
              <a:t>Afgesloten 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24088"/>
            <a:ext cx="55245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3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6923CA-892E-42E8-8F64-66D5BDFB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Moeilijk</a:t>
            </a:r>
            <a:r>
              <a:rPr lang="en-ZA" dirty="0" smtClean="0"/>
              <a:t>, </a:t>
            </a:r>
            <a:r>
              <a:rPr lang="en-ZA" dirty="0" err="1" smtClean="0"/>
              <a:t>moeilijk</a:t>
            </a:r>
            <a:r>
              <a:rPr lang="en-ZA" dirty="0" smtClean="0"/>
              <a:t> 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 </a:t>
            </a:r>
            <a:endParaRPr lang="nl-NL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53" y="2647950"/>
            <a:ext cx="4312831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3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8BDA6EB-FA04-4746-8AD0-BD7466CD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Snappen</a:t>
            </a:r>
            <a:r>
              <a:rPr lang="en-ZA" dirty="0"/>
              <a:t> we het </a:t>
            </a:r>
            <a:r>
              <a:rPr lang="en-ZA" dirty="0" err="1"/>
              <a:t>allemaal</a:t>
            </a:r>
            <a:r>
              <a:rPr lang="en-ZA" dirty="0"/>
              <a:t>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59A4D34-C7CB-4A8C-88FF-CE9AD2A01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Tot en met 9.4 </a:t>
            </a:r>
            <a:r>
              <a:rPr lang="en-ZA" dirty="0" err="1" smtClean="0"/>
              <a:t>maken</a:t>
            </a:r>
            <a:endParaRPr lang="en-ZA" dirty="0" smtClean="0"/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66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97E7FB-F1A4-4AAD-A02C-1C767FF4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Wat </a:t>
            </a:r>
            <a:r>
              <a:rPr lang="en-ZA" dirty="0" err="1"/>
              <a:t>gaan</a:t>
            </a:r>
            <a:r>
              <a:rPr lang="en-ZA" dirty="0"/>
              <a:t> we </a:t>
            </a:r>
            <a:r>
              <a:rPr lang="en-ZA" dirty="0" err="1"/>
              <a:t>doen</a:t>
            </a:r>
            <a:r>
              <a:rPr lang="en-ZA" dirty="0"/>
              <a:t>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E47D1C3-CC0F-4B19-A465-5D6FACE25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err="1"/>
              <a:t>Doelen</a:t>
            </a:r>
            <a:endParaRPr lang="en-ZA" dirty="0"/>
          </a:p>
          <a:p>
            <a:r>
              <a:rPr lang="en-ZA" dirty="0" err="1" smtClean="0"/>
              <a:t>Fasen</a:t>
            </a:r>
            <a:r>
              <a:rPr lang="en-ZA" dirty="0" smtClean="0"/>
              <a:t> </a:t>
            </a:r>
            <a:r>
              <a:rPr lang="en-ZA" dirty="0" err="1" smtClean="0"/>
              <a:t>stof</a:t>
            </a:r>
            <a:endParaRPr lang="en-ZA" dirty="0" smtClean="0"/>
          </a:p>
          <a:p>
            <a:r>
              <a:rPr lang="en-ZA" dirty="0" smtClean="0"/>
              <a:t>Vacuum </a:t>
            </a:r>
          </a:p>
          <a:p>
            <a:r>
              <a:rPr lang="en-ZA" dirty="0" err="1" smtClean="0"/>
              <a:t>Diffusie</a:t>
            </a:r>
            <a:r>
              <a:rPr lang="en-ZA" dirty="0" smtClean="0"/>
              <a:t> </a:t>
            </a:r>
            <a:endParaRPr lang="en-ZA" dirty="0"/>
          </a:p>
          <a:p>
            <a:r>
              <a:rPr lang="en-ZA" dirty="0" err="1"/>
              <a:t>Huiswerk</a:t>
            </a:r>
            <a:r>
              <a:rPr lang="en-ZA" dirty="0"/>
              <a:t> 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Fasen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Elke stof</a:t>
            </a:r>
          </a:p>
          <a:p>
            <a:r>
              <a:rPr lang="nl-NL" dirty="0" smtClean="0"/>
              <a:t>3 fasen</a:t>
            </a:r>
          </a:p>
          <a:p>
            <a:r>
              <a:rPr lang="nl-NL" dirty="0" smtClean="0"/>
              <a:t>Wat kunnen we zien?</a:t>
            </a:r>
          </a:p>
          <a:p>
            <a:endParaRPr lang="nl-NL" dirty="0"/>
          </a:p>
          <a:p>
            <a:r>
              <a:rPr lang="nl-NL" dirty="0">
                <a:hlinkClick r:id="rId2"/>
              </a:rPr>
              <a:t>https://www.natuurkunde.nl/vraagbaak/680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19" y="2621754"/>
            <a:ext cx="683942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Fasen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Lucht ?</a:t>
            </a:r>
          </a:p>
          <a:p>
            <a:endParaRPr lang="nl-NL" dirty="0"/>
          </a:p>
          <a:p>
            <a:r>
              <a:rPr lang="nl-NL" dirty="0" smtClean="0"/>
              <a:t>Longvocht?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32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Lucht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3870" y="2558777"/>
            <a:ext cx="9601196" cy="3318936"/>
          </a:xfrm>
        </p:spPr>
        <p:txBody>
          <a:bodyPr/>
          <a:lstStyle/>
          <a:p>
            <a:r>
              <a:rPr lang="nl-NL" dirty="0" smtClean="0"/>
              <a:t>Lucht neemt ruimte in </a:t>
            </a:r>
          </a:p>
          <a:p>
            <a:endParaRPr lang="nl-NL" dirty="0"/>
          </a:p>
          <a:p>
            <a:r>
              <a:rPr lang="nl-NL" dirty="0"/>
              <a:t>T</a:t>
            </a:r>
            <a:r>
              <a:rPr lang="nl-NL" dirty="0" smtClean="0"/>
              <a:t>estje  </a:t>
            </a:r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93" y="2558777"/>
            <a:ext cx="3149655" cy="357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1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Vacuüm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En toen was er:  Niets….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Iedereen wil wel ruimte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39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6923CA-892E-42E8-8F64-66D5BDFB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Diffusie</a:t>
            </a:r>
            <a:r>
              <a:rPr lang="en-ZA" dirty="0" smtClean="0"/>
              <a:t> 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In totaal 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209800"/>
            <a:ext cx="6858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80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Koffie? Thee? Limonade</a:t>
            </a:r>
            <a:r>
              <a:rPr lang="nl-NL" dirty="0" smtClean="0"/>
              <a:t>?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65" y="2370083"/>
            <a:ext cx="5029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Afbeeldingsresultaat voor caravan limon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1" y="1935053"/>
            <a:ext cx="3787829" cy="37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Snappen we dit?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8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rganisch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2_Organisch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2688</TotalTime>
  <Words>125</Words>
  <Application>Microsoft Office PowerPoint</Application>
  <PresentationFormat>Aangepast</PresentationFormat>
  <Paragraphs>62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Organisch</vt:lpstr>
      <vt:lpstr>1_Organisch</vt:lpstr>
      <vt:lpstr>2_Organisch</vt:lpstr>
      <vt:lpstr>Je ademt</vt:lpstr>
      <vt:lpstr>Wat gaan we doen?</vt:lpstr>
      <vt:lpstr>Fasen </vt:lpstr>
      <vt:lpstr>Fasen </vt:lpstr>
      <vt:lpstr>Lucht</vt:lpstr>
      <vt:lpstr>Vacuüm </vt:lpstr>
      <vt:lpstr>Diffusie  </vt:lpstr>
      <vt:lpstr>Koffie? Thee? Limonade? </vt:lpstr>
      <vt:lpstr>Snappen we dit?</vt:lpstr>
      <vt:lpstr>Onderdruk &amp; bovendruk</vt:lpstr>
      <vt:lpstr>Longen </vt:lpstr>
      <vt:lpstr>Moeilijk, moeilijk  </vt:lpstr>
      <vt:lpstr>Moeilijk, moeilijk  </vt:lpstr>
      <vt:lpstr>Moeilijk, moeilijk</vt:lpstr>
      <vt:lpstr>Moeilijk, moeilijk  </vt:lpstr>
      <vt:lpstr>Snappen we het allemaal?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Genotsmiddelen</dc:title>
  <dc:creator>Arne Van Harten</dc:creator>
  <cp:lastModifiedBy>Install</cp:lastModifiedBy>
  <cp:revision>75</cp:revision>
  <dcterms:created xsi:type="dcterms:W3CDTF">2019-04-09T19:13:57Z</dcterms:created>
  <dcterms:modified xsi:type="dcterms:W3CDTF">2020-01-16T16:42:56Z</dcterms:modified>
</cp:coreProperties>
</file>